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66FF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738A-E177-4971-A25C-6153F13139F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738A-E177-4971-A25C-6153F13139F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738A-E177-4971-A25C-6153F13139F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738A-E177-4971-A25C-6153F13139F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738A-E177-4971-A25C-6153F13139F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738A-E177-4971-A25C-6153F13139F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738A-E177-4971-A25C-6153F13139F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738A-E177-4971-A25C-6153F13139F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738A-E177-4971-A25C-6153F13139F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738A-E177-4971-A25C-6153F13139F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738A-E177-4971-A25C-6153F13139F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3A5738A-E177-4971-A25C-6153F13139F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886219D-5ECB-48FE-AB60-873FE1EC9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advClick="0" advTm="30000"/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572" y="1340768"/>
            <a:ext cx="8712968" cy="604867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r">
              <a:buNone/>
            </a:pPr>
            <a:r>
              <a:rPr lang="ru-RU" sz="48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Поздравляем</a:t>
            </a:r>
            <a:br>
              <a:rPr lang="ru-RU" sz="48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8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</a:t>
            </a:r>
            <a:r>
              <a:rPr lang="ru-RU" i="1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Омарову </a:t>
            </a:r>
            <a:br>
              <a:rPr lang="ru-RU" i="1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i="1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Айнуру Тояковну</a:t>
            </a:r>
            <a:r>
              <a:rPr lang="ru-RU" sz="48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8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8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 присуждением ученой степени доктора </a:t>
            </a:r>
            <a:r>
              <a:rPr lang="en-US" sz="48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PhD</a:t>
            </a:r>
            <a:r>
              <a:rPr lang="ru-RU" sz="48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br>
              <a:rPr lang="ru-RU" sz="48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8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 специальности «Менеджмент»</a:t>
            </a:r>
            <a:endParaRPr lang="ru-RU" sz="4800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2503668" cy="35051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048" y="4869160"/>
            <a:ext cx="2839188" cy="1894359"/>
          </a:xfrm>
          <a:prstGeom prst="rect">
            <a:avLst/>
          </a:prstGeom>
        </p:spPr>
      </p:pic>
    </p:spTree>
  </p:cSld>
  <p:clrMapOvr>
    <a:masterClrMapping/>
  </p:clrMapOvr>
  <p:transition spd="slow" advClick="0" advTm="30000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6336704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r">
              <a:buNone/>
            </a:pPr>
            <a:r>
              <a:rPr lang="ru-RU" sz="48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Поздравляем</a:t>
            </a:r>
            <a:br>
              <a:rPr lang="ru-RU" sz="48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8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</a:t>
            </a:r>
            <a:r>
              <a:rPr lang="ru-RU" sz="4700" i="1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Бокенчина </a:t>
            </a:r>
            <a:br>
              <a:rPr lang="ru-RU" sz="4700" i="1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700" i="1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Казбека </a:t>
            </a:r>
            <a:br>
              <a:rPr lang="ru-RU" sz="4700" i="1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700" i="1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Куандыковича</a:t>
            </a:r>
            <a:r>
              <a:rPr lang="ru-RU" sz="47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7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8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 присуждением </a:t>
            </a:r>
            <a:br>
              <a:rPr lang="ru-RU" sz="48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8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ученой степени доктора </a:t>
            </a:r>
            <a:r>
              <a:rPr lang="en-US" sz="48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PhD</a:t>
            </a:r>
            <a:r>
              <a:rPr lang="ru-RU" sz="48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по специальности «Государственное и местное управление»</a:t>
            </a:r>
            <a:endParaRPr lang="ru-RU" sz="4800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 descr="казбе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2736304" cy="35630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2536" y="4962525"/>
            <a:ext cx="284162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39207983"/>
      </p:ext>
    </p:extLst>
  </p:cSld>
  <p:clrMapOvr>
    <a:masterClrMapping/>
  </p:clrMapOvr>
  <p:transition advClick="0" advTm="30000"/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</TotalTime>
  <Words>3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          Поздравляем         Омарову  Айнуру Тояковну с присуждением ученой степени доктора PhD  по специальности «Менеджмент»</vt:lpstr>
      <vt:lpstr>Поздравляем           Бокенчина  Казбека  Куандыковича с присуждением  ученой степени доктора PhD по специальности «Государственное и местное управление»</vt:lpstr>
    </vt:vector>
  </TitlesOfParts>
  <Company>KEU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Поздравляем Байбосынова Серикжана Берикбаевича  с присуждением ученой степени доктора PhD по специальности «Экономика»</dc:title>
  <dc:creator>Student</dc:creator>
  <cp:lastModifiedBy>Пользователь</cp:lastModifiedBy>
  <cp:revision>13</cp:revision>
  <dcterms:created xsi:type="dcterms:W3CDTF">2015-03-06T04:14:47Z</dcterms:created>
  <dcterms:modified xsi:type="dcterms:W3CDTF">2015-04-24T09:28:55Z</dcterms:modified>
</cp:coreProperties>
</file>